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70"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151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8/15/17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8/15/17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dirty="0"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8/15/17</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8/15/17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8/15/17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dirty="0" smtClean="0"/>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8/15/17</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36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26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7333" y="4624668"/>
            <a:ext cx="8161867" cy="933450"/>
          </a:xfrm>
        </p:spPr>
        <p:txBody>
          <a:bodyPr>
            <a:noAutofit/>
          </a:bodyPr>
          <a:lstStyle/>
          <a:p>
            <a:r>
              <a:rPr lang="en-US" sz="5400" dirty="0" smtClean="0"/>
              <a:t>Virtual Meeting Facilitation</a:t>
            </a:r>
            <a:endParaRPr lang="en-US" sz="5400" dirty="0"/>
          </a:p>
        </p:txBody>
      </p:sp>
      <p:sp>
        <p:nvSpPr>
          <p:cNvPr id="3" name="Subtitle 2"/>
          <p:cNvSpPr>
            <a:spLocks noGrp="1"/>
          </p:cNvSpPr>
          <p:nvPr>
            <p:ph type="subTitle" idx="1"/>
          </p:nvPr>
        </p:nvSpPr>
        <p:spPr/>
        <p:txBody>
          <a:bodyPr/>
          <a:lstStyle/>
          <a:p>
            <a:r>
              <a:rPr lang="en-US" dirty="0" smtClean="0"/>
              <a:t>Prepare, Design, Facilitate</a:t>
            </a:r>
            <a:endParaRPr lang="en-US" dirty="0"/>
          </a:p>
        </p:txBody>
      </p:sp>
    </p:spTree>
    <p:extLst>
      <p:ext uri="{BB962C8B-B14F-4D97-AF65-F5344CB8AC3E}">
        <p14:creationId xmlns:p14="http://schemas.microsoft.com/office/powerpoint/2010/main" val="22550158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the Meeting </a:t>
            </a:r>
            <a:r>
              <a:rPr lang="mr-IN" dirty="0" smtClean="0"/>
              <a:t>–</a:t>
            </a:r>
            <a:r>
              <a:rPr lang="en-US" dirty="0" smtClean="0"/>
              <a:t> All Voices In</a:t>
            </a:r>
            <a:endParaRPr lang="en-US" dirty="0"/>
          </a:p>
        </p:txBody>
      </p:sp>
      <p:sp>
        <p:nvSpPr>
          <p:cNvPr id="3" name="Content Placeholder 2"/>
          <p:cNvSpPr>
            <a:spLocks noGrp="1"/>
          </p:cNvSpPr>
          <p:nvPr>
            <p:ph idx="1"/>
          </p:nvPr>
        </p:nvSpPr>
        <p:spPr/>
        <p:txBody>
          <a:bodyPr>
            <a:normAutofit fontScale="92500"/>
          </a:bodyPr>
          <a:lstStyle/>
          <a:p>
            <a:pPr lvl="0"/>
            <a:r>
              <a:rPr lang="en-US" dirty="0"/>
              <a:t>Have a simple and relevant question – make it personal + related to the work </a:t>
            </a:r>
          </a:p>
          <a:p>
            <a:pPr lvl="1"/>
            <a:r>
              <a:rPr lang="en-US" sz="2800" dirty="0"/>
              <a:t>Chat, voice, etc. </a:t>
            </a:r>
          </a:p>
          <a:p>
            <a:pPr lvl="1"/>
            <a:r>
              <a:rPr lang="en-US" sz="2800" dirty="0"/>
              <a:t>If possible, have everyone show themselves on video, even if just at the beginning – it makes people more real and accountable. If you can leave video on the whole time, it really helps with engagement. Plus you can see people physically raise their hand or nod, or ponder, etc.</a:t>
            </a:r>
          </a:p>
          <a:p>
            <a:endParaRPr lang="en-US" dirty="0"/>
          </a:p>
        </p:txBody>
      </p:sp>
    </p:spTree>
    <p:extLst>
      <p:ext uri="{BB962C8B-B14F-4D97-AF65-F5344CB8AC3E}">
        <p14:creationId xmlns:p14="http://schemas.microsoft.com/office/powerpoint/2010/main" val="4123801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for Ways to Process</a:t>
            </a:r>
            <a:endParaRPr lang="en-US" dirty="0"/>
          </a:p>
        </p:txBody>
      </p:sp>
      <p:sp>
        <p:nvSpPr>
          <p:cNvPr id="3" name="Content Placeholder 2"/>
          <p:cNvSpPr>
            <a:spLocks noGrp="1"/>
          </p:cNvSpPr>
          <p:nvPr>
            <p:ph idx="1"/>
          </p:nvPr>
        </p:nvSpPr>
        <p:spPr/>
        <p:txBody>
          <a:bodyPr/>
          <a:lstStyle/>
          <a:p>
            <a:pPr lvl="1"/>
            <a:r>
              <a:rPr lang="en-US" sz="2800" dirty="0"/>
              <a:t>What? So What? Now What?</a:t>
            </a:r>
          </a:p>
          <a:p>
            <a:pPr lvl="1"/>
            <a:r>
              <a:rPr lang="en-US" sz="2800" dirty="0"/>
              <a:t>What is the question, and/or process you will use to analyze the information (if applicable)</a:t>
            </a:r>
          </a:p>
          <a:p>
            <a:pPr lvl="1"/>
            <a:r>
              <a:rPr lang="en-US" sz="2800" dirty="0"/>
              <a:t>How will you make sure everyone gets a chance to weigh in?</a:t>
            </a:r>
          </a:p>
          <a:p>
            <a:pPr lvl="2"/>
            <a:r>
              <a:rPr lang="en-US" dirty="0"/>
              <a:t>Voice, chat, polls?</a:t>
            </a:r>
          </a:p>
          <a:p>
            <a:endParaRPr lang="en-US" dirty="0"/>
          </a:p>
        </p:txBody>
      </p:sp>
    </p:spTree>
    <p:extLst>
      <p:ext uri="{BB962C8B-B14F-4D97-AF65-F5344CB8AC3E}">
        <p14:creationId xmlns:p14="http://schemas.microsoft.com/office/powerpoint/2010/main" val="3751797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Ending the Meeting </a:t>
            </a:r>
            <a:r>
              <a:rPr lang="mr-IN" dirty="0" smtClean="0"/>
              <a:t>–</a:t>
            </a:r>
            <a:r>
              <a:rPr lang="en-US" dirty="0" smtClean="0"/>
              <a:t> All Voices In</a:t>
            </a:r>
            <a:endParaRPr lang="en-US" dirty="0"/>
          </a:p>
        </p:txBody>
      </p:sp>
      <p:sp>
        <p:nvSpPr>
          <p:cNvPr id="3" name="Content Placeholder 2"/>
          <p:cNvSpPr>
            <a:spLocks noGrp="1"/>
          </p:cNvSpPr>
          <p:nvPr>
            <p:ph idx="1"/>
          </p:nvPr>
        </p:nvSpPr>
        <p:spPr/>
        <p:txBody>
          <a:bodyPr/>
          <a:lstStyle/>
          <a:p>
            <a:r>
              <a:rPr lang="en-US" dirty="0" smtClean="0"/>
              <a:t>Check out Question to gauges progress towards desired purpose</a:t>
            </a:r>
            <a:endParaRPr lang="en-US" dirty="0"/>
          </a:p>
        </p:txBody>
      </p:sp>
    </p:spTree>
    <p:extLst>
      <p:ext uri="{BB962C8B-B14F-4D97-AF65-F5344CB8AC3E}">
        <p14:creationId xmlns:p14="http://schemas.microsoft.com/office/powerpoint/2010/main" val="1426204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5400" dirty="0" smtClean="0"/>
              <a:t>What additional tips do you have?</a:t>
            </a:r>
            <a:endParaRPr lang="en-US" sz="5400"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740577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What is your key take away from this session?</a:t>
            </a:r>
            <a:endParaRPr lang="en-US" sz="54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75670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9" y="1651000"/>
            <a:ext cx="6265333" cy="2835275"/>
          </a:xfrm>
        </p:spPr>
        <p:txBody>
          <a:bodyPr>
            <a:noAutofit/>
          </a:bodyPr>
          <a:lstStyle/>
          <a:p>
            <a:r>
              <a:rPr lang="en-US" sz="4800" dirty="0" smtClean="0"/>
              <a:t>How confident are you that your next virtual meeting will be more effective? Engaging? (1-10)</a:t>
            </a:r>
            <a:endParaRPr lang="en-US" sz="48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6761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1476022"/>
            <a:ext cx="6400799" cy="3019778"/>
          </a:xfrm>
        </p:spPr>
        <p:txBody>
          <a:bodyPr>
            <a:normAutofit/>
          </a:bodyPr>
          <a:lstStyle/>
          <a:p>
            <a:r>
              <a:rPr lang="en-US" sz="4800" dirty="0"/>
              <a:t>What are your major </a:t>
            </a:r>
            <a:r>
              <a:rPr lang="en-US" sz="4800" dirty="0" smtClean="0"/>
              <a:t>issues and questions </a:t>
            </a:r>
            <a:r>
              <a:rPr lang="en-US" sz="4800" dirty="0"/>
              <a:t>about facilitating virtual meetings?</a:t>
            </a:r>
            <a:endParaRPr lang="en-US" sz="4800" dirty="0"/>
          </a:p>
        </p:txBody>
      </p:sp>
    </p:spTree>
    <p:extLst>
      <p:ext uri="{BB962C8B-B14F-4D97-AF65-F5344CB8AC3E}">
        <p14:creationId xmlns:p14="http://schemas.microsoft.com/office/powerpoint/2010/main" val="1085924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800" dirty="0" smtClean="0"/>
              <a:t>Start with the end in mind</a:t>
            </a:r>
            <a:r>
              <a:rPr lang="mr-IN" sz="4800" dirty="0" smtClean="0"/>
              <a:t>…</a:t>
            </a:r>
            <a:endParaRPr lang="en-US" sz="4800" dirty="0"/>
          </a:p>
        </p:txBody>
      </p:sp>
      <p:sp>
        <p:nvSpPr>
          <p:cNvPr id="5" name="Content Placeholder 4"/>
          <p:cNvSpPr>
            <a:spLocks noGrp="1"/>
          </p:cNvSpPr>
          <p:nvPr>
            <p:ph idx="1"/>
          </p:nvPr>
        </p:nvSpPr>
        <p:spPr/>
        <p:txBody>
          <a:bodyPr/>
          <a:lstStyle/>
          <a:p>
            <a:pPr lvl="0"/>
            <a:r>
              <a:rPr lang="en-US" sz="4400" dirty="0">
                <a:latin typeface="+mj-lt"/>
              </a:rPr>
              <a:t>Objective</a:t>
            </a:r>
          </a:p>
          <a:p>
            <a:pPr lvl="0"/>
            <a:r>
              <a:rPr lang="en-US" sz="4400" dirty="0">
                <a:latin typeface="+mj-lt"/>
              </a:rPr>
              <a:t>Outcome</a:t>
            </a:r>
          </a:p>
          <a:p>
            <a:pPr lvl="0"/>
            <a:r>
              <a:rPr lang="en-US" sz="4400" dirty="0">
                <a:latin typeface="+mj-lt"/>
              </a:rPr>
              <a:t>Feeling</a:t>
            </a:r>
          </a:p>
          <a:p>
            <a:endParaRPr lang="en-US" dirty="0"/>
          </a:p>
        </p:txBody>
      </p:sp>
    </p:spTree>
    <p:extLst>
      <p:ext uri="{BB962C8B-B14F-4D97-AF65-F5344CB8AC3E}">
        <p14:creationId xmlns:p14="http://schemas.microsoft.com/office/powerpoint/2010/main" val="2274644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800" dirty="0" smtClean="0"/>
              <a:t>Context of PURPOSE</a:t>
            </a:r>
            <a:endParaRPr lang="en-US" sz="4800" dirty="0"/>
          </a:p>
        </p:txBody>
      </p:sp>
      <p:sp>
        <p:nvSpPr>
          <p:cNvPr id="5" name="Content Placeholder 4"/>
          <p:cNvSpPr>
            <a:spLocks noGrp="1"/>
          </p:cNvSpPr>
          <p:nvPr>
            <p:ph idx="1"/>
          </p:nvPr>
        </p:nvSpPr>
        <p:spPr/>
        <p:txBody>
          <a:bodyPr>
            <a:normAutofit fontScale="92500"/>
          </a:bodyPr>
          <a:lstStyle/>
          <a:p>
            <a:pPr lvl="0"/>
            <a:r>
              <a:rPr lang="en-US" sz="4400" dirty="0" smtClean="0">
                <a:latin typeface="+mj-lt"/>
              </a:rPr>
              <a:t>What is the purpose of the meeting?</a:t>
            </a:r>
          </a:p>
          <a:p>
            <a:pPr lvl="1"/>
            <a:r>
              <a:rPr lang="en-US" sz="3500" dirty="0" smtClean="0">
                <a:latin typeface="+mj-lt"/>
              </a:rPr>
              <a:t>Sharing? Decision-making? Training? Etc.</a:t>
            </a:r>
          </a:p>
          <a:p>
            <a:pPr lvl="0"/>
            <a:r>
              <a:rPr lang="en-US" sz="4400" dirty="0" smtClean="0">
                <a:latin typeface="+mj-lt"/>
              </a:rPr>
              <a:t>Based on the above, what type of questions will you be asking?</a:t>
            </a:r>
          </a:p>
          <a:p>
            <a:pPr lvl="1"/>
            <a:r>
              <a:rPr lang="en-US" sz="3500" dirty="0" smtClean="0">
                <a:latin typeface="+mj-lt"/>
              </a:rPr>
              <a:t>Brainstorming? Yes/No? </a:t>
            </a:r>
          </a:p>
          <a:p>
            <a:endParaRPr lang="en-US" dirty="0"/>
          </a:p>
        </p:txBody>
      </p:sp>
    </p:spTree>
    <p:extLst>
      <p:ext uri="{BB962C8B-B14F-4D97-AF65-F5344CB8AC3E}">
        <p14:creationId xmlns:p14="http://schemas.microsoft.com/office/powerpoint/2010/main" val="110533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of PROCESS</a:t>
            </a:r>
            <a:endParaRPr lang="en-US" dirty="0"/>
          </a:p>
        </p:txBody>
      </p:sp>
      <p:sp>
        <p:nvSpPr>
          <p:cNvPr id="3" name="Content Placeholder 2"/>
          <p:cNvSpPr>
            <a:spLocks noGrp="1"/>
          </p:cNvSpPr>
          <p:nvPr>
            <p:ph idx="1"/>
          </p:nvPr>
        </p:nvSpPr>
        <p:spPr/>
        <p:txBody>
          <a:bodyPr/>
          <a:lstStyle/>
          <a:p>
            <a:pPr lvl="0"/>
            <a:r>
              <a:rPr lang="en-US" dirty="0"/>
              <a:t>How much time?</a:t>
            </a:r>
          </a:p>
          <a:p>
            <a:pPr lvl="0"/>
            <a:r>
              <a:rPr lang="en-US" dirty="0"/>
              <a:t>Who is contributing?</a:t>
            </a:r>
          </a:p>
          <a:p>
            <a:pPr lvl="0"/>
            <a:r>
              <a:rPr lang="en-US" dirty="0"/>
              <a:t>Who is facilitating?</a:t>
            </a:r>
          </a:p>
          <a:p>
            <a:pPr lvl="0"/>
            <a:r>
              <a:rPr lang="en-US" dirty="0"/>
              <a:t>Who is taking notes?</a:t>
            </a:r>
          </a:p>
        </p:txBody>
      </p:sp>
    </p:spTree>
    <p:extLst>
      <p:ext uri="{BB962C8B-B14F-4D97-AF65-F5344CB8AC3E}">
        <p14:creationId xmlns:p14="http://schemas.microsoft.com/office/powerpoint/2010/main" val="643941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of PEOPLE</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a:t>Who are the participants?</a:t>
            </a:r>
          </a:p>
          <a:p>
            <a:pPr lvl="1"/>
            <a:r>
              <a:rPr lang="en-US" sz="2800" dirty="0"/>
              <a:t>Do they know each other?</a:t>
            </a:r>
          </a:p>
          <a:p>
            <a:pPr lvl="1"/>
            <a:r>
              <a:rPr lang="en-US" sz="2800" dirty="0"/>
              <a:t>Language issues to prepare for?</a:t>
            </a:r>
          </a:p>
          <a:p>
            <a:pPr lvl="1"/>
            <a:r>
              <a:rPr lang="en-US" sz="2800" dirty="0"/>
              <a:t>What is the normal way they work?</a:t>
            </a:r>
          </a:p>
          <a:p>
            <a:pPr lvl="1"/>
            <a:r>
              <a:rPr lang="en-US" sz="2800" dirty="0"/>
              <a:t>Tech literate?</a:t>
            </a:r>
          </a:p>
          <a:p>
            <a:pPr lvl="0"/>
            <a:r>
              <a:rPr lang="en-US" dirty="0"/>
              <a:t>Technology:</a:t>
            </a:r>
          </a:p>
          <a:p>
            <a:pPr lvl="1"/>
            <a:r>
              <a:rPr lang="en-US" sz="2800" dirty="0"/>
              <a:t>Do they have adequate bandwidth for video?</a:t>
            </a:r>
          </a:p>
          <a:p>
            <a:pPr lvl="1"/>
            <a:r>
              <a:rPr lang="en-US" sz="2800" dirty="0"/>
              <a:t>Are they familiar with the platform?</a:t>
            </a:r>
          </a:p>
          <a:p>
            <a:pPr lvl="0"/>
            <a:r>
              <a:rPr lang="en-US" dirty="0"/>
              <a:t>How many participants?</a:t>
            </a:r>
          </a:p>
          <a:p>
            <a:endParaRPr lang="en-US" dirty="0"/>
          </a:p>
        </p:txBody>
      </p:sp>
    </p:spTree>
    <p:extLst>
      <p:ext uri="{BB962C8B-B14F-4D97-AF65-F5344CB8AC3E}">
        <p14:creationId xmlns:p14="http://schemas.microsoft.com/office/powerpoint/2010/main" val="1623584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Thoughts &amp; Tips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54099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 the Features of the Platform</a:t>
            </a:r>
            <a:endParaRPr lang="en-US" dirty="0"/>
          </a:p>
        </p:txBody>
      </p:sp>
      <p:sp>
        <p:nvSpPr>
          <p:cNvPr id="3" name="Content Placeholder 2"/>
          <p:cNvSpPr>
            <a:spLocks noGrp="1"/>
          </p:cNvSpPr>
          <p:nvPr>
            <p:ph idx="1"/>
          </p:nvPr>
        </p:nvSpPr>
        <p:spPr/>
        <p:txBody>
          <a:bodyPr/>
          <a:lstStyle/>
          <a:p>
            <a:pPr lvl="1"/>
            <a:r>
              <a:rPr lang="en-US" sz="2800" dirty="0"/>
              <a:t>How is the default set up? Video, no audio until you click yes, etc.</a:t>
            </a:r>
          </a:p>
          <a:p>
            <a:pPr lvl="1"/>
            <a:r>
              <a:rPr lang="en-US" sz="2800" dirty="0"/>
              <a:t>Are there options for polls, chatting, etc.</a:t>
            </a:r>
          </a:p>
          <a:p>
            <a:pPr lvl="1"/>
            <a:r>
              <a:rPr lang="en-US" sz="2800" dirty="0"/>
              <a:t>Recording – what to </a:t>
            </a:r>
            <a:r>
              <a:rPr lang="en-US" sz="2800" dirty="0" smtClean="0"/>
              <a:t>do</a:t>
            </a:r>
          </a:p>
          <a:p>
            <a:pPr lvl="1"/>
            <a:r>
              <a:rPr lang="en-US" sz="2800" dirty="0" smtClean="0"/>
              <a:t>Others?</a:t>
            </a:r>
            <a:endParaRPr lang="en-US" sz="2800" dirty="0"/>
          </a:p>
          <a:p>
            <a:endParaRPr lang="en-US" dirty="0"/>
          </a:p>
        </p:txBody>
      </p:sp>
    </p:spTree>
    <p:extLst>
      <p:ext uri="{BB962C8B-B14F-4D97-AF65-F5344CB8AC3E}">
        <p14:creationId xmlns:p14="http://schemas.microsoft.com/office/powerpoint/2010/main" val="44645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the Meeting - Orient</a:t>
            </a:r>
            <a:endParaRPr lang="en-US" dirty="0"/>
          </a:p>
        </p:txBody>
      </p:sp>
      <p:sp>
        <p:nvSpPr>
          <p:cNvPr id="3" name="Content Placeholder 2"/>
          <p:cNvSpPr>
            <a:spLocks noGrp="1"/>
          </p:cNvSpPr>
          <p:nvPr>
            <p:ph idx="1"/>
          </p:nvPr>
        </p:nvSpPr>
        <p:spPr/>
        <p:txBody>
          <a:bodyPr/>
          <a:lstStyle/>
          <a:p>
            <a:pPr lvl="1"/>
            <a:r>
              <a:rPr lang="en-US" sz="2800" dirty="0"/>
              <a:t>Chat</a:t>
            </a:r>
          </a:p>
          <a:p>
            <a:pPr lvl="1"/>
            <a:r>
              <a:rPr lang="en-US" sz="2800" dirty="0"/>
              <a:t>Turn up or down volume</a:t>
            </a:r>
          </a:p>
          <a:p>
            <a:pPr lvl="1"/>
            <a:r>
              <a:rPr lang="en-US" sz="2800" dirty="0"/>
              <a:t>Raise their hand</a:t>
            </a:r>
          </a:p>
          <a:p>
            <a:pPr lvl="1"/>
            <a:r>
              <a:rPr lang="en-US" sz="2800" dirty="0"/>
              <a:t>Take control of the screen / share their screen (if applicable)</a:t>
            </a:r>
          </a:p>
          <a:p>
            <a:endParaRPr lang="en-US" dirty="0"/>
          </a:p>
        </p:txBody>
      </p:sp>
    </p:spTree>
    <p:extLst>
      <p:ext uri="{BB962C8B-B14F-4D97-AF65-F5344CB8AC3E}">
        <p14:creationId xmlns:p14="http://schemas.microsoft.com/office/powerpoint/2010/main" val="2903465285"/>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776</TotalTime>
  <Words>407</Words>
  <Application>Microsoft Macintosh PowerPoint</Application>
  <PresentationFormat>On-screen Show (4:3)</PresentationFormat>
  <Paragraphs>52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Advantage</vt:lpstr>
      <vt:lpstr>Virtual Meeting Facilitation</vt:lpstr>
      <vt:lpstr>What are your major issues and questions about facilitating virtual meetings?</vt:lpstr>
      <vt:lpstr>Start with the end in mind…</vt:lpstr>
      <vt:lpstr>Context of PURPOSE</vt:lpstr>
      <vt:lpstr>Context of PROCESS</vt:lpstr>
      <vt:lpstr>Context of PEOPLE</vt:lpstr>
      <vt:lpstr>Other Thoughts &amp; Tips</vt:lpstr>
      <vt:lpstr>Learn the Features of the Platform</vt:lpstr>
      <vt:lpstr>Starting the Meeting - Orient</vt:lpstr>
      <vt:lpstr>Starting the Meeting – All Voices In</vt:lpstr>
      <vt:lpstr>Design for Ways to Process</vt:lpstr>
      <vt:lpstr>Ending the Meeting – All Voices In</vt:lpstr>
      <vt:lpstr>What additional tips do you have?</vt:lpstr>
      <vt:lpstr>What is your key take away from this session?</vt:lpstr>
      <vt:lpstr>How confident are you that your next virtual meeting will be more effective? Engaging? (1-10)</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Meeting Facilitation</dc:title>
  <dc:creator>Lecia Grossman</dc:creator>
  <cp:lastModifiedBy>Lecia Grossman</cp:lastModifiedBy>
  <cp:revision>3</cp:revision>
  <dcterms:created xsi:type="dcterms:W3CDTF">2017-08-15T13:54:05Z</dcterms:created>
  <dcterms:modified xsi:type="dcterms:W3CDTF">2017-08-16T02:51:04Z</dcterms:modified>
</cp:coreProperties>
</file>